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media/image1.jpeg" ContentType="image/jpeg"/>
  <Override PartName="/ppt/notesSlides/notesSlide2.xml" ContentType="application/vnd.openxmlformats-officedocument.presentationml.notesSlide+xml"/>
  <Override PartName="/ppt/media/image2.jpeg" ContentType="image/jpeg"/>
  <Override PartName="/ppt/notesSlides/notesSlide3.xml" ContentType="application/vnd.openxmlformats-officedocument.presentationml.notesSlide+xml"/>
  <Override PartName="/ppt/media/image3.jpeg" ContentType="image/jpeg"/>
  <Override PartName="/ppt/notesSlides/notesSlide4.xml" ContentType="application/vnd.openxmlformats-officedocument.presentationml.notesSlide+xml"/>
  <Override PartName="/ppt/media/image4.jpeg" ContentType="image/jpeg"/>
  <Override PartName="/ppt/media/image5.jpeg" ContentType="image/jpeg"/>
  <Override PartName="/ppt/notesSlides/notesSlide5.xml" ContentType="application/vnd.openxmlformats-officedocument.presentationml.notesSlide+xml"/>
  <Override PartName="/ppt/media/image6.jpeg" ContentType="image/jpeg"/>
  <Override PartName="/ppt/notesSlides/notesSlide6.xml" ContentType="application/vnd.openxmlformats-officedocument.presentationml.notesSlide+xml"/>
  <Override PartName="/ppt/media/image7.jpeg" ContentType="image/jpeg"/>
  <Override PartName="/ppt/media/image8.jpeg" ContentType="image/jpeg"/>
  <Override PartName="/ppt/notesSlides/notesSlide7.xml" ContentType="application/vnd.openxmlformats-officedocument.presentationml.notesSlide+xml"/>
  <Override PartName="/ppt/media/image9.jpeg" ContentType="image/jpeg"/>
  <Override PartName="/ppt/notesSlides/notesSlide8.xml" ContentType="application/vnd.openxmlformats-officedocument.presentationml.notesSlide+xml"/>
  <Override PartName="/ppt/media/image10.jpeg" ContentType="image/jpeg"/>
  <Override PartName="/ppt/notesSlides/notesSlide9.xml" ContentType="application/vnd.openxmlformats-officedocument.presentationml.notesSlide+xml"/>
  <Override PartName="/ppt/media/image11.jpeg" ContentType="image/jpeg"/>
  <Override PartName="/ppt/notesSlides/notesSlide10.xml" ContentType="application/vnd.openxmlformats-officedocument.presentationml.notesSlide+xml"/>
  <Override PartName="/ppt/media/image12.jpeg" ContentType="image/jpeg"/>
  <Override PartName="/ppt/notesSlides/notesSlide11.xml" ContentType="application/vnd.openxmlformats-officedocument.presentationml.notesSlide+xml"/>
  <Override PartName="/ppt/media/image13.jpeg" ContentType="image/jpeg"/>
  <Override PartName="/ppt/media/image14.jpeg" ContentType="image/jpeg"/>
  <Override PartName="/ppt/notesSlides/notesSlide12.xml" ContentType="application/vnd.openxmlformats-officedocument.presentationml.notesSlide+xml"/>
  <Override PartName="/ppt/media/image15.jpeg" ContentType="image/jpeg"/>
  <Override PartName="/ppt/notesSlides/notesSlide13.xml" ContentType="application/vnd.openxmlformats-officedocument.presentationml.notesSlide+xml"/>
  <Override PartName="/ppt/media/image16.jpeg" ContentType="image/jpeg"/>
  <Override PartName="/ppt/media/image17.jpeg" ContentType="image/jpeg"/>
  <Override PartName="/ppt/notesSlides/notesSlide14.xml" ContentType="application/vnd.openxmlformats-officedocument.presentationml.notesSlide+xml"/>
  <Override PartName="/ppt/media/image18.jpeg" ContentType="image/jpeg"/>
  <Override PartName="/ppt/notesSlides/notesSlide15.xml" ContentType="application/vnd.openxmlformats-officedocument.presentationml.notesSlide+xml"/>
  <Override PartName="/ppt/media/image19.jpeg" ContentType="image/jpeg"/>
  <Override PartName="/ppt/notesSlides/notesSlide16.xml" ContentType="application/vnd.openxmlformats-officedocument.presentationml.notesSlide+xml"/>
  <Override PartName="/ppt/media/image20.jpeg" ContentType="image/jpeg"/>
  <Override PartName="/ppt/notesSlides/notesSlide17.xml" ContentType="application/vnd.openxmlformats-officedocument.presentationml.notesSlide+xml"/>
  <Override PartName="/ppt/media/image21.jpeg" ContentType="image/jpeg"/>
  <Override PartName="/ppt/notesSlides/notesSlide18.xml" ContentType="application/vnd.openxmlformats-officedocument.presentationml.notesSlide+xml"/>
  <Override PartName="/ppt/media/image22.jpeg" ContentType="image/jpeg"/>
  <Override PartName="/ppt/notesSlides/notesSlide19.xml" ContentType="application/vnd.openxmlformats-officedocument.presentationml.notesSlide+xml"/>
  <Override PartName="/ppt/media/image23.jpeg" ContentType="image/jpeg"/>
  <Override PartName="/ppt/notesSlides/notesSlide20.xml" ContentType="application/vnd.openxmlformats-officedocument.presentationml.notesSlide+xml"/>
  <Override PartName="/ppt/media/image24.jpeg" ContentType="image/jpeg"/>
  <Override PartName="/ppt/notesSlides/notesSlide21.xml" ContentType="application/vnd.openxmlformats-officedocument.presentationml.notesSlide+xml"/>
  <Override PartName="/ppt/media/image25.jpeg" ContentType="image/jpeg"/>
  <Override PartName="/ppt/notesSlides/notesSlide22.xml" ContentType="application/vnd.openxmlformats-officedocument.presentationml.notesSlide+xml"/>
  <Override PartName="/ppt/media/image26.jpeg" ContentType="image/jpeg"/>
  <Override PartName="/ppt/media/image27.jpeg" ContentType="image/jpeg"/>
  <Override PartName="/ppt/notesSlides/notesSlide23.xml" ContentType="application/vnd.openxmlformats-officedocument.presentationml.notesSlide+xml"/>
  <Override PartName="/ppt/media/image28.jpeg" ContentType="image/jpeg"/>
  <Override PartName="/ppt/notesSlides/notesSlide24.xml" ContentType="application/vnd.openxmlformats-officedocument.presentationml.notesSlide+xml"/>
  <Override PartName="/ppt/media/image29.jpeg" ContentType="image/jpeg"/>
  <Override PartName="/ppt/notesSlides/notesSlide25.xml" ContentType="application/vnd.openxmlformats-officedocument.presentationml.notesSlide+xml"/>
  <Override PartName="/ppt/media/image30.jpeg" ContentType="image/jpeg"/>
  <Override PartName="/ppt/media/image31.jpeg" ContentType="image/jpeg"/>
  <Override PartName="/ppt/notesSlides/notesSlide26.xml" ContentType="application/vnd.openxmlformats-officedocument.presentationml.notesSlide+xml"/>
  <Override PartName="/ppt/media/image32.jpeg" ContentType="image/jpeg"/>
  <Override PartName="/ppt/media/image33.jpeg" ContentType="image/jpeg"/>
  <Override PartName="/ppt/notesSlides/notesSlide27.xml" ContentType="application/vnd.openxmlformats-officedocument.presentationml.notesSlide+xml"/>
  <Override PartName="/ppt/media/image34.jpeg" ContentType="image/jpeg"/>
  <Override PartName="/ppt/media/image35.jpeg" ContentType="image/jpeg"/>
  <Override PartName="/ppt/notesSlides/notesSlide28.xml" ContentType="application/vnd.openxmlformats-officedocument.presentationml.notesSlide+xml"/>
  <Override PartName="/ppt/media/image36.jpeg" ContentType="image/jpeg"/>
  <Override PartName="/ppt/notesSlides/notesSlide29.xml" ContentType="application/vnd.openxmlformats-officedocument.presentationml.notesSlide+xml"/>
  <Override PartName="/ppt/media/image37.jpeg" ContentType="image/jpeg"/>
  <Override PartName="/ppt/media/image38.jpeg" ContentType="image/jpeg"/>
  <Override PartName="/ppt/media/image39.jpeg" ContentType="image/jpeg"/>
  <Override PartName="/ppt/notesSlides/notesSlide30.xml" ContentType="application/vnd.openxmlformats-officedocument.presentationml.notesSlide+xml"/>
  <Override PartName="/ppt/media/image40.jpeg" ContentType="image/jpeg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</p:sldIdLst>
  <p:sldSz cx="13004800" cy="9753600"/>
  <p:notesSz cx="6858000" cy="9144000"/>
  <p:defaultTextStyle>
    <a:lvl1pPr algn="ctr" defTabSz="584200">
      <a:defRPr sz="3600">
        <a:solidFill>
          <a:srgbClr val="FFFFFF"/>
        </a:solidFill>
        <a:latin typeface="+mn-lt"/>
        <a:ea typeface="+mn-ea"/>
        <a:cs typeface="+mn-cs"/>
        <a:sym typeface="Helvetica Light"/>
      </a:defRPr>
    </a:lvl1pPr>
    <a:lvl2pPr indent="228600" algn="ctr" defTabSz="584200">
      <a:defRPr sz="3600">
        <a:solidFill>
          <a:srgbClr val="FFFFFF"/>
        </a:solidFill>
        <a:latin typeface="+mn-lt"/>
        <a:ea typeface="+mn-ea"/>
        <a:cs typeface="+mn-cs"/>
        <a:sym typeface="Helvetica Light"/>
      </a:defRPr>
    </a:lvl2pPr>
    <a:lvl3pPr indent="457200" algn="ctr" defTabSz="584200">
      <a:defRPr sz="3600">
        <a:solidFill>
          <a:srgbClr val="FFFFFF"/>
        </a:solidFill>
        <a:latin typeface="+mn-lt"/>
        <a:ea typeface="+mn-ea"/>
        <a:cs typeface="+mn-cs"/>
        <a:sym typeface="Helvetica Light"/>
      </a:defRPr>
    </a:lvl3pPr>
    <a:lvl4pPr indent="685800" algn="ctr" defTabSz="584200">
      <a:defRPr sz="3600">
        <a:solidFill>
          <a:srgbClr val="FFFFFF"/>
        </a:solidFill>
        <a:latin typeface="+mn-lt"/>
        <a:ea typeface="+mn-ea"/>
        <a:cs typeface="+mn-cs"/>
        <a:sym typeface="Helvetica Light"/>
      </a:defRPr>
    </a:lvl4pPr>
    <a:lvl5pPr indent="914400" algn="ctr" defTabSz="584200">
      <a:defRPr sz="3600">
        <a:solidFill>
          <a:srgbClr val="FFFFFF"/>
        </a:solidFill>
        <a:latin typeface="+mn-lt"/>
        <a:ea typeface="+mn-ea"/>
        <a:cs typeface="+mn-cs"/>
        <a:sym typeface="Helvetica Light"/>
      </a:defRPr>
    </a:lvl5pPr>
    <a:lvl6pPr indent="1143000" algn="ctr" defTabSz="584200">
      <a:defRPr sz="3600">
        <a:solidFill>
          <a:srgbClr val="FFFFFF"/>
        </a:solidFill>
        <a:latin typeface="+mn-lt"/>
        <a:ea typeface="+mn-ea"/>
        <a:cs typeface="+mn-cs"/>
        <a:sym typeface="Helvetica Light"/>
      </a:defRPr>
    </a:lvl6pPr>
    <a:lvl7pPr indent="1371600" algn="ctr" defTabSz="584200">
      <a:defRPr sz="3600">
        <a:solidFill>
          <a:srgbClr val="FFFFFF"/>
        </a:solidFill>
        <a:latin typeface="+mn-lt"/>
        <a:ea typeface="+mn-ea"/>
        <a:cs typeface="+mn-cs"/>
        <a:sym typeface="Helvetica Light"/>
      </a:defRPr>
    </a:lvl7pPr>
    <a:lvl8pPr indent="1600200" algn="ctr" defTabSz="584200">
      <a:defRPr sz="3600">
        <a:solidFill>
          <a:srgbClr val="FFFFFF"/>
        </a:solidFill>
        <a:latin typeface="+mn-lt"/>
        <a:ea typeface="+mn-ea"/>
        <a:cs typeface="+mn-cs"/>
        <a:sym typeface="Helvetica Light"/>
      </a:defRPr>
    </a:lvl8pPr>
    <a:lvl9pPr indent="1828800" algn="ctr" defTabSz="584200">
      <a:defRPr sz="3600">
        <a:solidFill>
          <a:srgbClr val="FFFFFF"/>
        </a:solidFill>
        <a:latin typeface="+mn-lt"/>
        <a:ea typeface="+mn-ea"/>
        <a:cs typeface="+mn-cs"/>
        <a:sym typeface="Helvetica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3C0FC">
              <a:alpha val="26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6D6"/>
              </a:solidFill>
              <a:prstDash val="solid"/>
              <a:miter lim="400000"/>
            </a:ln>
          </a:left>
          <a:right>
            <a:ln w="254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1497FC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254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6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0065C1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6D6"/>
              </a:solidFill>
              <a:prstDash val="solid"/>
              <a:miter lim="400000"/>
            </a:ln>
          </a:top>
          <a:bottom>
            <a:ln w="254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0065C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8EA5CB">
              <a:alpha val="2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4CB9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4CB9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AAAAA"/>
              </a:solidFill>
              <a:prstDash val="solid"/>
              <a:miter lim="400000"/>
            </a:ln>
          </a:left>
          <a:right>
            <a:ln w="12700" cap="flat">
              <a:solidFill>
                <a:srgbClr val="AAAAAA"/>
              </a:solidFill>
              <a:prstDash val="solid"/>
              <a:miter lim="400000"/>
            </a:ln>
          </a:right>
          <a:top>
            <a:ln w="12700" cap="flat">
              <a:solidFill>
                <a:srgbClr val="AAAAAA"/>
              </a:solidFill>
              <a:prstDash val="solid"/>
              <a:miter lim="400000"/>
            </a:ln>
          </a:top>
          <a:bottom>
            <a:ln w="12700" cap="flat">
              <a:solidFill>
                <a:srgbClr val="AAAAAA"/>
              </a:solidFill>
              <a:prstDash val="solid"/>
              <a:miter lim="400000"/>
            </a:ln>
          </a:bottom>
          <a:insideH>
            <a:ln w="12700" cap="flat">
              <a:solidFill>
                <a:srgbClr val="AAAAAA"/>
              </a:solidFill>
              <a:prstDash val="solid"/>
              <a:miter lim="400000"/>
            </a:ln>
          </a:insideH>
          <a:insideV>
            <a:ln w="12700" cap="flat">
              <a:solidFill>
                <a:srgbClr val="AAAAAA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308B16">
              <a:alpha val="3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2D7132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08B16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noFill/>
              <a:miter lim="400000"/>
            </a:ln>
          </a:bottom>
          <a:insideH>
            <a:ln w="254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08B1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BF630E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B4407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B4407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09090"/>
              </a:solidFill>
              <a:prstDash val="solid"/>
              <a:miter lim="400000"/>
            </a:ln>
          </a:left>
          <a:right>
            <a:ln w="12700" cap="flat">
              <a:solidFill>
                <a:srgbClr val="909090"/>
              </a:solidFill>
              <a:prstDash val="solid"/>
              <a:miter lim="400000"/>
            </a:ln>
          </a:right>
          <a:top>
            <a:ln w="12700" cap="flat">
              <a:solidFill>
                <a:srgbClr val="909090"/>
              </a:solidFill>
              <a:prstDash val="solid"/>
              <a:miter lim="400000"/>
            </a:ln>
          </a:top>
          <a:bottom>
            <a:ln w="12700" cap="flat">
              <a:solidFill>
                <a:srgbClr val="909090"/>
              </a:solidFill>
              <a:prstDash val="solid"/>
              <a:miter lim="400000"/>
            </a:ln>
          </a:bottom>
          <a:insideH>
            <a:ln w="12700" cap="flat">
              <a:solidFill>
                <a:srgbClr val="909090"/>
              </a:solidFill>
              <a:prstDash val="solid"/>
              <a:miter lim="400000"/>
            </a:ln>
          </a:insideH>
          <a:insideV>
            <a:ln w="12700" cap="flat">
              <a:solidFill>
                <a:srgbClr val="90909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1F2428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84B4C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84B4C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30" name="Shape 30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1pPr>
    <a:lvl2pPr indent="2286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2pPr>
    <a:lvl3pPr indent="4572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3pPr>
    <a:lvl4pPr indent="6858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4pPr>
    <a:lvl5pPr indent="9144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5pPr>
    <a:lvl6pPr indent="11430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6pPr>
    <a:lvl7pPr indent="13716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7pPr>
    <a:lvl8pPr indent="16002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8pPr>
    <a:lvl9pPr indent="18288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</Relationships>

</file>

<file path=ppt/notesSlides/_rels/notesSlide10.xml.rels><?xml version="1.0" encoding="UTF-8" standalone="yes"?>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</Relationships>

</file>

<file path=ppt/notesSlides/_rels/notesSlide11.xml.rels><?xml version="1.0" encoding="UTF-8" standalone="yes"?>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</Relationships>

</file>

<file path=ppt/notesSlides/_rels/notesSlide12.xml.rels><?xml version="1.0" encoding="UTF-8" standalone="yes"?>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</Relationships>

</file>

<file path=ppt/notesSlides/_rels/notesSlide13.xml.rels><?xml version="1.0" encoding="UTF-8" standalone="yes"?>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</Relationships>

</file>

<file path=ppt/notesSlides/_rels/notesSlide14.xml.rels><?xml version="1.0" encoding="UTF-8" standalone="yes"?>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</Relationships>

</file>

<file path=ppt/notesSlides/_rels/notesSlide15.xml.rels><?xml version="1.0" encoding="UTF-8" standalone="yes"?>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</Relationships>

</file>

<file path=ppt/notesSlides/_rels/notesSlide16.xml.rels><?xml version="1.0" encoding="UTF-8" standalone="yes"?>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</Relationships>

</file>

<file path=ppt/notesSlides/_rels/notesSlide17.xml.rels><?xml version="1.0" encoding="UTF-8" standalone="yes"?>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</Relationships>

</file>

<file path=ppt/notesSlides/_rels/notesSlide18.xml.rels><?xml version="1.0" encoding="UTF-8" standalone="yes"?>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</Relationships>

</file>

<file path=ppt/notesSlides/_rels/notesSlide19.xml.rels><?xml version="1.0" encoding="UTF-8" standalone="yes"?>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</Relationships>

</file>

<file path=ppt/notesSlides/_rels/notesSlide2.xml.rels><?xml version="1.0" encoding="UTF-8" standalone="yes"?>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</Relationships>

</file>

<file path=ppt/notesSlides/_rels/notesSlide20.xml.rels><?xml version="1.0" encoding="UTF-8" standalone="yes"?>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</Relationships>

</file>

<file path=ppt/notesSlides/_rels/notesSlide21.xml.rels><?xml version="1.0" encoding="UTF-8" standalone="yes"?>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</Relationships>

</file>

<file path=ppt/notesSlides/_rels/notesSlide22.xml.rels><?xml version="1.0" encoding="UTF-8" standalone="yes"?><Relationships xmlns="http://schemas.openxmlformats.org/package/2006/relationships"><Relationship Id="rId1" Type="http://schemas.openxmlformats.org/officeDocument/2006/relationships/slide" Target="../slides/slide22.xml"/><Relationship Id="rId2" Type="http://schemas.openxmlformats.org/officeDocument/2006/relationships/notesMaster" Target="../notesMasters/notesMaster1.xml"/></Relationships>

</file>

<file path=ppt/notesSlides/_rels/notesSlide23.xml.rels><?xml version="1.0" encoding="UTF-8" standalone="yes"?><Relationships xmlns="http://schemas.openxmlformats.org/package/2006/relationships"><Relationship Id="rId1" Type="http://schemas.openxmlformats.org/officeDocument/2006/relationships/slide" Target="../slides/slide23.xml"/><Relationship Id="rId2" Type="http://schemas.openxmlformats.org/officeDocument/2006/relationships/notesMaster" Target="../notesMasters/notesMaster1.xml"/></Relationships>

</file>

<file path=ppt/notesSlides/_rels/notesSlide24.xml.rels><?xml version="1.0" encoding="UTF-8" standalone="yes"?><Relationships xmlns="http://schemas.openxmlformats.org/package/2006/relationships"><Relationship Id="rId1" Type="http://schemas.openxmlformats.org/officeDocument/2006/relationships/slide" Target="../slides/slide24.xml"/><Relationship Id="rId2" Type="http://schemas.openxmlformats.org/officeDocument/2006/relationships/notesMaster" Target="../notesMasters/notesMaster1.xml"/></Relationships>

</file>

<file path=ppt/notesSlides/_rels/notesSlide25.xml.rels><?xml version="1.0" encoding="UTF-8" standalone="yes"?><Relationships xmlns="http://schemas.openxmlformats.org/package/2006/relationships"><Relationship Id="rId1" Type="http://schemas.openxmlformats.org/officeDocument/2006/relationships/slide" Target="../slides/slide25.xml"/><Relationship Id="rId2" Type="http://schemas.openxmlformats.org/officeDocument/2006/relationships/notesMaster" Target="../notesMasters/notesMaster1.xml"/></Relationships>

</file>

<file path=ppt/notesSlides/_rels/notesSlide26.xml.rels><?xml version="1.0" encoding="UTF-8" standalone="yes"?><Relationships xmlns="http://schemas.openxmlformats.org/package/2006/relationships"><Relationship Id="rId1" Type="http://schemas.openxmlformats.org/officeDocument/2006/relationships/slide" Target="../slides/slide26.xml"/><Relationship Id="rId2" Type="http://schemas.openxmlformats.org/officeDocument/2006/relationships/notesMaster" Target="../notesMasters/notesMaster1.xml"/></Relationships>

</file>

<file path=ppt/notesSlides/_rels/notesSlide27.xml.rels><?xml version="1.0" encoding="UTF-8" standalone="yes"?><Relationships xmlns="http://schemas.openxmlformats.org/package/2006/relationships"><Relationship Id="rId1" Type="http://schemas.openxmlformats.org/officeDocument/2006/relationships/slide" Target="../slides/slide27.xml"/><Relationship Id="rId2" Type="http://schemas.openxmlformats.org/officeDocument/2006/relationships/notesMaster" Target="../notesMasters/notesMaster1.xml"/></Relationships>

</file>

<file path=ppt/notesSlides/_rels/notesSlide28.xml.rels><?xml version="1.0" encoding="UTF-8" standalone="yes"?><Relationships xmlns="http://schemas.openxmlformats.org/package/2006/relationships"><Relationship Id="rId1" Type="http://schemas.openxmlformats.org/officeDocument/2006/relationships/slide" Target="../slides/slide28.xml"/><Relationship Id="rId2" Type="http://schemas.openxmlformats.org/officeDocument/2006/relationships/notesMaster" Target="../notesMasters/notesMaster1.xml"/></Relationships>

</file>

<file path=ppt/notesSlides/_rels/notesSlide29.xml.rels><?xml version="1.0" encoding="UTF-8" standalone="yes"?><Relationships xmlns="http://schemas.openxmlformats.org/package/2006/relationships"><Relationship Id="rId1" Type="http://schemas.openxmlformats.org/officeDocument/2006/relationships/slide" Target="../slides/slide29.xml"/><Relationship Id="rId2" Type="http://schemas.openxmlformats.org/officeDocument/2006/relationships/notesMaster" Target="../notesMasters/notesMaster1.xml"/></Relationships>

</file>

<file path=ppt/notesSlides/_rels/notesSlide3.xml.rels><?xml version="1.0" encoding="UTF-8" standalone="yes"?>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</Relationships>

</file>

<file path=ppt/notesSlides/_rels/notesSlide30.xml.rels><?xml version="1.0" encoding="UTF-8" standalone="yes"?><Relationships xmlns="http://schemas.openxmlformats.org/package/2006/relationships"><Relationship Id="rId1" Type="http://schemas.openxmlformats.org/officeDocument/2006/relationships/slide" Target="../slides/slide32.xml"/><Relationship Id="rId2" Type="http://schemas.openxmlformats.org/officeDocument/2006/relationships/notesMaster" Target="../notesMasters/notesMaster1.xml"/></Relationships>

</file>

<file path=ppt/notesSlides/_rels/notesSlide4.xml.rels><?xml version="1.0" encoding="UTF-8" standalone="yes"?>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</Relationships>

</file>

<file path=ppt/notesSlides/_rels/notesSlide5.xml.rels><?xml version="1.0" encoding="UTF-8" standalone="yes"?>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</Relationships>

</file>

<file path=ppt/notesSlides/_rels/notesSlide6.xml.rels><?xml version="1.0" encoding="UTF-8" standalone="yes"?>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</Relationships>

</file>

<file path=ppt/notesSlides/_rels/notesSlide7.xml.rels><?xml version="1.0" encoding="UTF-8" standalone="yes"?>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</Relationships>

</file>

<file path=ppt/notesSlides/_rels/notesSlide8.xml.rels><?xml version="1.0" encoding="UTF-8" standalone="yes"?>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</Relationships>

</file>

<file path=ppt/notesSlides/_rels/notesSlide9.xml.rels><?xml version="1.0" encoding="UTF-8" standalone="yes"?>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34" name="Shape 3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400"/>
              <a:t>Boa tarde, sou o Dário Nascimento, aluno 68210 do mestrado de Redes de Comunicação do Instituto Superior Técnico.</a:t>
            </a:r>
            <a:endParaRPr sz="2400"/>
          </a:p>
          <a:p>
            <a:pPr lvl="0">
              <a:defRPr sz="1800"/>
            </a:pPr>
            <a:r>
              <a:rPr sz="2400"/>
              <a:t>Hoje venho apresentar o meu Projecto de tese intitulado de: Recovery from Security Intrusions in Cloud Computing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82" name="Shape 8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400"/>
              <a:t>(4:00)</a:t>
            </a:r>
            <a:endParaRPr sz="2400"/>
          </a:p>
          <a:p>
            <a:pPr lvl="0">
              <a:defRPr sz="1800"/>
            </a:pPr>
            <a:r>
              <a:rPr sz="2400"/>
              <a:t>No primeiro passo do processo de recuperação, o administrador identifica as acções ou objectos que foram inicialmente afectados pela intrusão.</a:t>
            </a:r>
            <a:endParaRPr sz="2400"/>
          </a:p>
          <a:p>
            <a:pPr lvl="0">
              <a:defRPr sz="1800"/>
            </a:pPr>
            <a:r>
              <a:rPr sz="2400"/>
              <a:t>Para isso, o administrador pode recorrer a um sistema de detecção de intrusões ou então realizar um update de software da aplicação para resolver uma vulnerabilidade.</a:t>
            </a:r>
            <a:endParaRPr sz="240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88" name="Shape 8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400"/>
              <a:t>(4:30)</a:t>
            </a:r>
            <a:endParaRPr sz="2400"/>
          </a:p>
          <a:p>
            <a:pPr lvl="0">
              <a:defRPr sz="1800"/>
            </a:pPr>
            <a:r>
              <a:rPr sz="2400"/>
              <a:t>Partindo dos dados fornecidos pelo administrador, os serviços de recuperação determinam quais os objectos e pedidos  afectados. </a:t>
            </a:r>
            <a:endParaRPr sz="2400"/>
          </a:p>
          <a:p>
            <a:pPr lvl="0">
              <a:defRPr sz="1800"/>
            </a:pPr>
            <a:r>
              <a:rPr sz="2400"/>
              <a:t>Ou seja, se criarmos um grafo em que os nós são objectos e os vertices são as acções que lêem um objecto e escrevem outro, verificamos que as acções são interdependentes através dos objectos. </a:t>
            </a:r>
            <a:endParaRPr sz="2400"/>
          </a:p>
          <a:p>
            <a:pPr lvl="0">
              <a:defRPr sz="1800"/>
            </a:pPr>
            <a:r>
              <a:rPr sz="2400"/>
              <a:t>Por exemplo, se acção 1 foi um ataque, então o objecto B foi afectado. Por isso, remover os efeitos da intrusão implica remover o valor que a acção 1 escreveu no objecto B.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92" name="Shape 9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400"/>
              <a:t>(5:00)</a:t>
            </a:r>
            <a:endParaRPr sz="2400"/>
          </a:p>
          <a:p>
            <a:pPr lvl="0">
              <a:defRPr sz="1800"/>
            </a:pPr>
            <a:r>
              <a:rPr sz="2400"/>
              <a:t>Existem 3 alternativas para remover os efeitos:</a:t>
            </a:r>
            <a:endParaRPr sz="2400"/>
          </a:p>
          <a:p>
            <a:pPr lvl="0">
              <a:defRPr sz="1800"/>
            </a:pPr>
            <a:r>
              <a:rPr sz="2400"/>
              <a:t>- Podemos carregar uma versão do objecto imediatamente anterior ao ataque.</a:t>
            </a:r>
            <a:endParaRPr sz="2400"/>
          </a:p>
          <a:p>
            <a:pPr lvl="0">
              <a:defRPr sz="1800"/>
            </a:pPr>
            <a:r>
              <a:rPr sz="2400"/>
              <a:t>- Podemos carregar um snapshot do sistema e refazer as operações legitimas até ao momento da intrusão</a:t>
            </a:r>
            <a:endParaRPr sz="2400"/>
          </a:p>
          <a:p>
            <a:pPr lvl="0">
              <a:defRPr sz="1800"/>
            </a:pPr>
            <a:r>
              <a:rPr sz="2400"/>
              <a:t>- Ou então inverter todas as acções realizadas sobre o objecto desde o momento presente até ao momento anterior à intrusão.</a:t>
            </a:r>
            <a:endParaRPr sz="2400"/>
          </a:p>
          <a:p>
            <a:pPr lvl="0">
              <a:defRPr sz="1800"/>
            </a:pPr>
            <a:endParaRPr sz="2400"/>
          </a:p>
          <a:p>
            <a:pPr lvl="0">
              <a:defRPr sz="1800"/>
            </a:pPr>
            <a:r>
              <a:rPr sz="2400"/>
              <a:t>	Cada uma destas propostas tem vantagens e desvantagens. De cima para baixo, ordenadas pelo espaço ocupado em disco e de baixo para cima ordenadas pelo número de acções que temos de repetir para cada valor.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98" name="Shape 9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400"/>
              <a:t>(5:40)</a:t>
            </a:r>
            <a:endParaRPr sz="2400"/>
          </a:p>
          <a:p>
            <a:pPr lvl="0">
              <a:defRPr sz="1800"/>
            </a:pPr>
            <a:r>
              <a:rPr sz="2400"/>
              <a:t>	Vejamos agora o grafo de dependências de novo. Mesmo que removamos o objecto B, o ataque continua a ter efeitos. Os objectos C e D foram tainted, isto é, foram afectados pela intrusão porque leram o valor errado do objecto B através das acções 2 e 3. Alguns dos projectos apresentados limitam-se a remover os objectos C e D. No entanto, esta abordagem é insuficiente porque continua a penalizar os utilizadores legítimos que realizaram as acções 2 e 3.</a:t>
            </a:r>
            <a:endParaRPr sz="2400"/>
          </a:p>
          <a:p>
            <a:pPr lvl="0">
              <a:defRPr sz="1800"/>
            </a:pPr>
            <a:endParaRPr sz="2400"/>
          </a:p>
          <a:p>
            <a:pPr lvl="0">
              <a:defRPr sz="1800"/>
            </a:pPr>
            <a:r>
              <a:rPr sz="2400"/>
              <a:t>	Os projectos que usam Taint via replay, removem o valor do objecto B mas voltam a executar as acções 2 e 3 e caso os objectos C e D sejam agora diferentes, vão re-executar as acções que leiam destes objectos também e assim sucessivamente. Neste caso, o sistema recupera um estado consistente e os utilizadores já não são penalizados.</a:t>
            </a:r>
            <a:endParaRPr sz="2400"/>
          </a:p>
          <a:p>
            <a:pPr lvl="0">
              <a:defRPr sz="1800"/>
            </a:pPr>
            <a:endParaRPr sz="2400"/>
          </a:p>
          <a:p>
            <a:pPr lvl="0">
              <a:defRPr sz="1800"/>
            </a:pPr>
            <a:r>
              <a:rPr sz="2400"/>
              <a:t>	No entanto, podem haver dependências indirectas que não são determinadas pelo grafo. Por isso, um dos trabalhos apresentados propõe realizar todos as acções legitimas. Neste caso, o sistema carrega um snapshot anterior à intrusão e refaz as acções legitimas 2 e 3 e todas as seguintes, de modo ordenado.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102" name="Shape 10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400"/>
              <a:t>(6:10)</a:t>
            </a:r>
            <a:endParaRPr sz="2400"/>
          </a:p>
          <a:p>
            <a:pPr lvl="0">
              <a:defRPr sz="1800"/>
            </a:pPr>
            <a:r>
              <a:rPr sz="2400"/>
              <a:t>O modo de estabelecer os vertices do grafo que definem as dependências, varia com a camada da aplicação que queremos recuperar. As acções estabelecem dependências lendo e escrevendo objectos.</a:t>
            </a:r>
            <a:endParaRPr sz="2400"/>
          </a:p>
          <a:p>
            <a:pPr lvl="0">
              <a:defRPr sz="1800"/>
            </a:pPr>
            <a:endParaRPr sz="2400"/>
          </a:p>
          <a:p>
            <a:pPr lvl="0">
              <a:defRPr sz="1800"/>
            </a:pPr>
            <a:r>
              <a:rPr sz="2400"/>
              <a:t>No caso dos serviços de recuperação para sistemas operativos, as acções são as system calls realizadas pelos processos e os objectos são ficheiros ou sockets. </a:t>
            </a:r>
            <a:endParaRPr sz="2400"/>
          </a:p>
          <a:p>
            <a:pPr lvl="0">
              <a:defRPr sz="1800"/>
            </a:pPr>
            <a:r>
              <a:rPr sz="2400"/>
              <a:t>No caso das base de dados, as dependências são estabelecidas pelos valores que cada transacção lê e escreve.</a:t>
            </a:r>
            <a:endParaRPr sz="2400"/>
          </a:p>
          <a:p>
            <a:pPr lvl="0">
              <a:defRPr sz="1800"/>
            </a:pPr>
            <a:r>
              <a:rPr sz="2400"/>
              <a:t>No caso das aplicações, que geralmente são suportadas por bases de dados, as dependências são estabelecidas não só pelas regras das bases de dados como também pela camada aplicacional. </a:t>
            </a:r>
            <a:endParaRPr sz="2400"/>
          </a:p>
          <a:p>
            <a:pPr lvl="0">
              <a:defRPr sz="1800"/>
            </a:pPr>
            <a:r>
              <a:rPr sz="2400"/>
              <a:t>Isto porque cada pedido do utilizador à camada aplicacional, pode criar várias transacções para ler valores que depois de modificados são escritos por outras transações.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106" name="Shape 10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400"/>
              <a:t>(7:00)</a:t>
            </a:r>
            <a:endParaRPr sz="2400"/>
          </a:p>
          <a:p>
            <a:pPr lvl="0">
              <a:defRPr sz="1800"/>
            </a:pPr>
            <a:r>
              <a:rPr sz="2400"/>
              <a:t>Contudo as soluções actuais não têm em conta o novo paradigma de cloud. O sistemas actuais assumem no máximo um servidor e uma database transacional. Isto não só não é escalável para as novas aplicações web como também incorre do problema de que caso o sistema seja atacado, o sistema de recuperação está vulnerável. </a:t>
            </a:r>
            <a:endParaRPr sz="2400"/>
          </a:p>
          <a:p>
            <a:pPr lvl="0">
              <a:defRPr sz="1800"/>
            </a:pPr>
            <a:endParaRPr sz="2400"/>
          </a:p>
          <a:p>
            <a:pPr lvl="0">
              <a:defRPr sz="1800"/>
            </a:pPr>
            <a:r>
              <a:rPr sz="2400"/>
              <a:t>	Mais, as soluções actuais exigem que os administradores de sistema instalem e configurem um serviço de recuperação para cada aplicação. Visto que os administradores de sistemas, enquanto humanos, cometem erros e que estes sistemas raramente são testados, configurar um serviço de recuperação para cada aplicação é só por si um risco.</a:t>
            </a:r>
            <a:endParaRPr sz="2400"/>
          </a:p>
          <a:p>
            <a:pPr lvl="0">
              <a:defRPr sz="1800"/>
            </a:pPr>
            <a:endParaRPr sz="2400"/>
          </a:p>
          <a:p>
            <a:pPr lvl="0">
              <a:defRPr sz="1800"/>
            </a:pPr>
            <a:r>
              <a:rPr sz="2400"/>
              <a:t>A maioria das soluções actuais requer que a aplicação seja desligada para que o sistema possa recuperar das intrusões e isso pode ter custos elevados.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110" name="Shape 11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400"/>
              <a:t>(8:00)</a:t>
            </a:r>
            <a:endParaRPr sz="2400"/>
          </a:p>
          <a:p>
            <a:pPr lvl="0">
              <a:defRPr sz="1800"/>
            </a:pPr>
            <a:r>
              <a:rPr sz="2400"/>
              <a:t>Tendo em conta estes problemas, apresentamos o Shuttle. O Shuttle é um serviço para Platform as a Service que permite aos developers recuperar as suas aplicações sem terem de criar, instalar e configurar um sistema de recuperação de intrusões. </a:t>
            </a:r>
            <a:endParaRPr sz="2400"/>
          </a:p>
          <a:p>
            <a:pPr lvl="0">
              <a:defRPr sz="1800"/>
            </a:pPr>
            <a:endParaRPr sz="2400"/>
          </a:p>
          <a:p>
            <a:pPr lvl="0">
              <a:defRPr sz="1800"/>
            </a:pPr>
            <a:r>
              <a:rPr sz="2400"/>
              <a:t>Mais, dado que o modelo de Platform as a Service suporta múltiplas instâncias aplicacionais ou de bases de dados, resolvemos os problemas de escalabilidade das soluções actuais. </a:t>
            </a:r>
            <a:endParaRPr sz="2400"/>
          </a:p>
          <a:p>
            <a:pPr lvl="0">
              <a:defRPr sz="1800"/>
            </a:pPr>
            <a:endParaRPr sz="2400"/>
          </a:p>
          <a:p>
            <a:pPr lvl="0">
              <a:defRPr sz="1800"/>
            </a:pPr>
            <a:r>
              <a:rPr sz="2400"/>
              <a:t>As capacidades computacionais e de storage da Cloud são uma excelente opção para recuperar as aplicações porque disponibiliza um número virtualmente ilimitado de recursos para executar o processo de recuperação e estes recursos são pagos apenas durante a sua utilização.</a:t>
            </a:r>
            <a:endParaRPr sz="2400"/>
          </a:p>
          <a:p>
            <a:pPr lvl="0">
              <a:defRPr sz="1800"/>
            </a:pPr>
            <a:endParaRPr sz="2400"/>
          </a:p>
          <a:p>
            <a:pPr lvl="0">
              <a:defRPr sz="1800"/>
            </a:pPr>
            <a:r>
              <a:rPr sz="2400"/>
              <a:t>	Mais, o modelo PaaS tem uma arquitectura padrão que é partilhada por todas as aplicações nele instaladas e as bases de dados são acedidas através de bibliotecas disponibilizadas pelos providers.</a:t>
            </a:r>
            <a:endParaRPr sz="2400"/>
          </a:p>
          <a:p>
            <a:pPr lvl="0">
              <a:defRPr sz="1800"/>
            </a:pPr>
            <a:endParaRPr sz="2400"/>
          </a:p>
          <a:p>
            <a:pPr lvl="0">
              <a:defRPr sz="1800"/>
            </a:pPr>
            <a:r>
              <a:rPr sz="2400"/>
              <a:t>	Outro objectivo, é integrar o Shuttle numa base de dados NoSQL para que possa suportar aplicações de grande escala.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114" name="Shape 11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400"/>
              <a:t>(9:30)</a:t>
            </a:r>
            <a:endParaRPr sz="2400"/>
          </a:p>
          <a:p>
            <a:pPr lvl="0">
              <a:defRPr sz="1800"/>
            </a:pPr>
            <a:r>
              <a:rPr sz="2400"/>
              <a:t>O Shuttle irá portanto remover os efeitos de falhas de software e de pedidos ou dados corrompidos.</a:t>
            </a:r>
            <a:endParaRPr sz="2400"/>
          </a:p>
          <a:p>
            <a:pPr lvl="0">
              <a:defRPr sz="1800"/>
            </a:pPr>
            <a:r>
              <a:rPr sz="2400"/>
              <a:t>O Shuttle poderá ainda remover as intrusões que existem dentro das instâncias de PaaS em que o software corre.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118" name="Shape 11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400"/>
              <a:t>(10:00)</a:t>
            </a:r>
            <a:endParaRPr sz="2400"/>
          </a:p>
          <a:p>
            <a:pPr lvl="0">
              <a:defRPr sz="1800"/>
            </a:pPr>
            <a:r>
              <a:rPr sz="2400"/>
              <a:t>Para isso, a nossa proposta irá suportar actualizações de software para, por exemplo, corrigir vulnerabilidades. </a:t>
            </a:r>
            <a:endParaRPr sz="2400"/>
          </a:p>
          <a:p>
            <a:pPr lvl="0">
              <a:defRPr sz="1800"/>
            </a:pPr>
            <a:r>
              <a:rPr sz="2400"/>
              <a:t>Esta solução tem de ter um overhead mínimo na execução do sistema.</a:t>
            </a:r>
            <a:endParaRPr sz="2400"/>
          </a:p>
          <a:p>
            <a:pPr lvl="0">
              <a:defRPr sz="1800"/>
            </a:pPr>
            <a:r>
              <a:rPr sz="2400"/>
              <a:t>Para reduzir o número de acções a re-executar, realiza snapshots da base de dados.</a:t>
            </a:r>
            <a:endParaRPr sz="2400"/>
          </a:p>
          <a:p>
            <a:pPr lvl="0">
              <a:defRPr sz="1800"/>
            </a:pPr>
            <a:r>
              <a:rPr sz="2400"/>
              <a:t>Por ultimo, deve conseguir recuperar a integridade do sistema sem ter de parar a execução da aplicação para evitar prejuízos.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122" name="Shape 12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400"/>
              <a:t>(10:40)</a:t>
            </a:r>
            <a:endParaRPr sz="2400"/>
          </a:p>
          <a:p>
            <a:pPr lvl="0">
              <a:defRPr sz="1800"/>
            </a:pPr>
            <a:r>
              <a:rPr sz="2400"/>
              <a:t>A arquitectura tira proveito do modelo PaaS. Usamos um proxy HTTP que antecede o load-balancer para registar os pedidos do utilizador de modo independente da aplicação. Os pedidos são marcados com um timestamp e depois guardados numa base de dados escalável e a sua identificação é enviada ao manager.</a:t>
            </a:r>
            <a:endParaRPr sz="2400"/>
          </a:p>
          <a:p>
            <a:pPr lvl="0">
              <a:defRPr sz="1800"/>
            </a:pPr>
            <a:r>
              <a:rPr sz="2400"/>
              <a:t>Os pedidos são depois distribuídos pela camada aplicacional que faz invocações à base de dados.</a:t>
            </a:r>
            <a:endParaRPr sz="2400"/>
          </a:p>
          <a:p>
            <a:pPr lvl="0">
              <a:defRPr sz="1800"/>
            </a:pPr>
            <a:r>
              <a:rPr sz="2400"/>
              <a:t>Cada nó do web server que pertence à camada aplicacional, regista os objectos acedidos por cada pedido. Depois, cada objecto da base de dados regista a ordem pela qual os pedidos lhe acedem. Estes metadados são enviados ao manager para gerar o grafo de dependências.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38" name="Shape 3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400"/>
              <a:t>(0:20)</a:t>
            </a:r>
            <a:endParaRPr sz="2400"/>
          </a:p>
          <a:p>
            <a:pPr lvl="0">
              <a:defRPr sz="1800"/>
            </a:pPr>
            <a:r>
              <a:rPr sz="2400"/>
              <a:t>Começarei por introduzir a motivação deste trabalho e as soluções existentes para os problemas deste tópico. De seguida, apresentarei uma solução para os problemas que se encontram por resolver, explicando os seus objectivos e a sua arquitectura. Por fim, serão apresentados os métodos de avaliação da solução proposta e o calendário para a sua execução. Após o dito, irei concluir a minha apresentação.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126" name="Shape 12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400"/>
              <a:t>(12:00)</a:t>
            </a:r>
            <a:endParaRPr sz="2400"/>
          </a:p>
          <a:p>
            <a:pPr lvl="0">
              <a:defRPr sz="1800"/>
            </a:pPr>
            <a:r>
              <a:rPr sz="2400"/>
              <a:t>Na fase de recuperação, começamos por carregar um snapshot anterior à intrusão em background, isto é: os utilizadores continuam a aceder aos seus dados actuais mas o processo de recuperação é realizado sobre o snapshot em background para manter a aplicação activa.</a:t>
            </a:r>
            <a:endParaRPr sz="2400"/>
          </a:p>
          <a:p>
            <a:pPr lvl="0">
              <a:defRPr sz="1800"/>
            </a:pPr>
            <a:endParaRPr sz="2400"/>
          </a:p>
          <a:p>
            <a:pPr lvl="0">
              <a:defRPr sz="1800"/>
            </a:pPr>
            <a:r>
              <a:rPr sz="2400"/>
              <a:t>De seguida, utilizamos as dependências entre os pedidos para gerar um grafo de dependências e determinar a ordem pela qual os pedidos devem ser re-executados. Queremos que os pedidos sejam executados o mais paralelamente possível e que mesmo assim a aplicação obtenha um estado consistente. </a:t>
            </a:r>
            <a:endParaRPr sz="2400"/>
          </a:p>
          <a:p>
            <a:pPr lvl="0">
              <a:defRPr sz="1800"/>
            </a:pPr>
            <a:endParaRPr sz="2400"/>
          </a:p>
          <a:p>
            <a:pPr lvl="0">
              <a:defRPr sz="1800"/>
            </a:pPr>
            <a:r>
              <a:rPr sz="2400"/>
              <a:t>Determinadas as dependências, Instanciamos um conjunto de replay Nodes para re-executar todos os pedidos legítimos em paralelo e escrever os novos dados sobre o snapshot limpo que foi carregado.</a:t>
            </a:r>
            <a:endParaRPr sz="2400"/>
          </a:p>
          <a:p>
            <a:pPr lvl="0">
              <a:defRPr sz="1800"/>
            </a:pPr>
            <a:endParaRPr sz="2400"/>
          </a:p>
          <a:p>
            <a:pPr lvl="0">
              <a:defRPr sz="1800"/>
            </a:pPr>
            <a:r>
              <a:rPr sz="2400"/>
              <a:t>No entanto, podem haver pedidos que foram originalmente executados em paralelo e leram o que o outro escreveu. Estes pedidos são dependentes um do outro. Neste caso, os pedidos têm de ser re-executados em paralelo e a ordenação destes pedidos é realizada no acesso à base de dados utilizando a lista de acessos registada originalmente por cada objecto.</a:t>
            </a:r>
            <a:endParaRPr sz="2400"/>
          </a:p>
          <a:p>
            <a:pPr lvl="0">
              <a:defRPr sz="1800"/>
            </a:pPr>
            <a:endParaRPr sz="2400"/>
          </a:p>
          <a:p>
            <a:pPr lvl="0">
              <a:defRPr sz="1800"/>
            </a:pPr>
            <a:r>
              <a:rPr sz="2400"/>
              <a:t> Como o controlador de PaaS monitoriza a taxa de utilização das instâncias, irá criar mais instâncias de aplicação e mais instâncias de database. Como estas instâncias são criadas a partir de imagens limpas, e que podem incluir updates de software para corrigir vulnerabilidades, as intrusões actuais nas instâncias são também removidas mesmo que desconhecidas.</a:t>
            </a:r>
            <a:endParaRPr sz="2400"/>
          </a:p>
          <a:p>
            <a:pPr lvl="0">
              <a:defRPr sz="1800"/>
            </a:pPr>
            <a:endParaRPr sz="2400"/>
          </a:p>
          <a:p>
            <a:pPr lvl="0">
              <a:defRPr sz="1800"/>
            </a:pPr>
            <a:r>
              <a:rPr sz="2400"/>
              <a:t>Como os recursos são virtualmente ilimitados e pagos apenas pela a sua utilização, o processo é mais rápido e tem um custo mais reduzido.</a:t>
            </a:r>
            <a:endParaRPr sz="2400"/>
          </a:p>
          <a:p>
            <a:pPr lvl="0">
              <a:defRPr sz="1800"/>
            </a:pPr>
            <a:endParaRPr sz="240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130" name="Shape 13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400"/>
              <a:t>(14:00)</a:t>
            </a:r>
            <a:endParaRPr sz="2400"/>
          </a:p>
          <a:p>
            <a:pPr lvl="0">
              <a:defRPr sz="1800"/>
            </a:pPr>
            <a:r>
              <a:rPr sz="2400"/>
              <a:t>Para reduzir o tempo de replay, criamos um snapshot da base de dados NoSQ. Como o snapshot não pode ter meios pedidos, tivemos de usar uma nova ideia. Primeiro, o manager contacta todos os nós de base de dados agendando o instante em que o snapshot será realizado. Como os pedidos à base de dados contêm o timestamp do request, os pedidos que são anteriores ao momento do snapshot lêem e escrevem apenas a versão com TS inferior ao snapshot, enquanto os restantes lêem a mais recente e escrevem já para no próximo snapshot. </a:t>
            </a:r>
            <a:endParaRPr sz="2400"/>
          </a:p>
          <a:p>
            <a:pPr lvl="0">
              <a:defRPr sz="1800"/>
            </a:pPr>
            <a:r>
              <a:rPr sz="2400"/>
              <a:t>Deste modo, conseguimos um snapshot consistente baseado no conceito de copy-on-write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136" name="Shape 13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400"/>
              <a:t>(15:30)</a:t>
            </a:r>
            <a:endParaRPr sz="2400"/>
          </a:p>
          <a:p>
            <a:pPr lvl="0">
              <a:defRPr sz="1800"/>
            </a:pPr>
            <a:r>
              <a:rPr sz="2400"/>
              <a:t>Para suportar que o administrador possa visualizar os resultados da recuperação antes dos expor, o manager define em que branch é que os pedidos vão ser escritos. Para os pedidos dos utilizadores, o proxy coloca no header o branch. Para os pedidos de replay, o replay node coloca o header.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140" name="Shape 14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400"/>
              <a:t>(15:30)</a:t>
            </a:r>
            <a:endParaRPr sz="2400"/>
          </a:p>
          <a:p>
            <a:pPr lvl="0">
              <a:defRPr sz="1800"/>
            </a:pPr>
            <a:r>
              <a:rPr sz="2400"/>
              <a:t>Estes conceitos serão testado com uma aplicação protótipo Java Spring baseada num sistema de Question and Answers tipo StackOverflow. </a:t>
            </a:r>
            <a:endParaRPr sz="2400"/>
          </a:p>
          <a:p>
            <a:pPr lvl="0">
              <a:defRPr sz="1800"/>
            </a:pPr>
            <a:endParaRPr sz="2400"/>
          </a:p>
          <a:p>
            <a:pPr lvl="0">
              <a:defRPr sz="1800"/>
            </a:pPr>
            <a:r>
              <a:rPr sz="2400"/>
              <a:t>Os pedidos serão guardados na Big Table Cassandra enquanto que a aplicação usará o Voldemort, que é um key-value storage da LinkedIn equivalente ao DynamoDB da Amazon. </a:t>
            </a:r>
            <a:endParaRPr sz="2400"/>
          </a:p>
          <a:p>
            <a:pPr lvl="0">
              <a:defRPr sz="1800"/>
            </a:pPr>
            <a:endParaRPr sz="2400"/>
          </a:p>
          <a:p>
            <a:pPr lvl="0">
              <a:defRPr sz="1800"/>
            </a:pPr>
            <a:r>
              <a:rPr sz="2400"/>
              <a:t>A aplicação será instalada nos sistema PaaS opensource OpenShift ou AppScale. Numa 1ª fase, o serviço será VALIDADO usando uma cloud privada Openstack, na 2ª fase as medições serão realizadas numa cloud publica para ter recursos para testar a performance e escalabilidade da solução.</a:t>
            </a: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144" name="Shape 14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400"/>
              <a:t>(16:30)</a:t>
            </a:r>
            <a:endParaRPr sz="2400"/>
          </a:p>
          <a:p>
            <a:pPr lvl="0">
              <a:defRPr sz="1800"/>
            </a:pPr>
            <a:r>
              <a:rPr sz="2400"/>
              <a:t>Iremos medir qual o impacto do serviço na aplicação, qual a precisão, recall, duração e escalabilidade do processo de replay. Iremos avaliar se a aplicação consegue permanecer integra e disponível durante o processo, se o processo de replay em parallel é efectivamente vantajoso e qual o custo de usar esta solução num cloud provider.</a:t>
            </a: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150" name="Shape 15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400"/>
              <a:t>(17:30)</a:t>
            </a:r>
            <a:endParaRPr sz="2400"/>
          </a:p>
          <a:p>
            <a:pPr lvl="0">
              <a:defRPr sz="1800"/>
            </a:pPr>
            <a:r>
              <a:rPr sz="2400"/>
              <a:t>Na fase de preparação começamos por ler e analisar as soluções existentes na área. De seguida, analisámos as arquitectura PaaS e as soluções base de dados existentes. De seguida, realizamos vários testes de conceito em Python para estudar a melhor arquitectura.</a:t>
            </a: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156" name="Shape 15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400"/>
              <a:t>(18:00)</a:t>
            </a:r>
            <a:endParaRPr sz="2400"/>
          </a:p>
          <a:p>
            <a:pPr lvl="0">
              <a:defRPr sz="1800"/>
            </a:pPr>
            <a:r>
              <a:rPr sz="2400"/>
              <a:t>Na fase de implementação, estamos a desenvolver os módulos necessários faltando terminar os que não têm a barra completa. No final, os módulos serão integrados com o sistema PaaS.</a:t>
            </a:r>
            <a:endParaRPr sz="240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162" name="Shape 16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400"/>
              <a:t>(18:30)</a:t>
            </a:r>
            <a:endParaRPr sz="2400"/>
          </a:p>
          <a:p>
            <a:pPr lvl="0">
              <a:defRPr sz="1800"/>
            </a:pPr>
            <a:r>
              <a:rPr sz="2400"/>
              <a:t>Por fim o protótipo será avaliado primeiro num PaaS local, privado. As medições serão realizadas no PaaS publico tipo AWS ou Google Cloud.</a:t>
            </a: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166" name="Shape 16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400"/>
              <a:t>(19:00)</a:t>
            </a:r>
            <a:endParaRPr sz="2400"/>
          </a:p>
          <a:p>
            <a:pPr lvl="0">
              <a:defRPr sz="1800"/>
            </a:pPr>
            <a:r>
              <a:rPr sz="2400"/>
              <a:t>Como proposto, o sistema apresentado guarda os pedidos dos utilizadores e as suas dependências para remover os ataques a aplicações deployed em Paas. Mais, conseguimos suportar actualizações de software ou migrar a aplicação para instâncias livres de intrusões.</a:t>
            </a:r>
            <a:endParaRPr sz="2400"/>
          </a:p>
          <a:p>
            <a:pPr lvl="0">
              <a:defRPr sz="1800"/>
            </a:pPr>
            <a:endParaRPr sz="2400"/>
          </a:p>
          <a:p>
            <a:pPr lvl="0">
              <a:defRPr sz="1800"/>
            </a:pPr>
            <a:r>
              <a:rPr sz="2400"/>
              <a:t>Pelo que temos conhecimento, este é o primeiro sistema de recuperação para PaaS e o primeiro projecto que aborda o paralelismo do replay e o seu uso em bases de dados não SQL.</a:t>
            </a:r>
            <a:endParaRPr sz="2400"/>
          </a:p>
          <a:p>
            <a:pPr lvl="0">
              <a:defRPr sz="1800"/>
            </a:pPr>
            <a:endParaRPr sz="2400"/>
          </a:p>
          <a:p>
            <a:pPr lvl="0">
              <a:defRPr sz="1800"/>
            </a:pPr>
            <a:r>
              <a:rPr sz="2400"/>
              <a:t>Acreditamos portanto que este sistema seja uma contribuição para a comunidade.</a:t>
            </a: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170" name="Shape 17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400"/>
              <a:t>(19:50)</a:t>
            </a:r>
            <a:endParaRPr sz="2400"/>
          </a:p>
          <a:p>
            <a:pPr lvl="0">
              <a:defRPr sz="1800"/>
            </a:pPr>
            <a:r>
              <a:rPr sz="2400"/>
              <a:t>Seguem-se as referencias aos projectos mais relevantes na área que foram estudados.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44" name="Shape 4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400"/>
              <a:t>(0:45)</a:t>
            </a:r>
            <a:endParaRPr sz="2400"/>
          </a:p>
          <a:p>
            <a:pPr lvl="0">
              <a:defRPr sz="1800"/>
            </a:pPr>
            <a:r>
              <a:rPr sz="2400"/>
              <a:t>Cada vez mais aplicações criticas e valiosas são instaladas na Cloud. Contudo, estas aplicações ficam expostas a um ambiente não confiável em que as aplicações e os sistemas através dos quais estas são disponibilizados, sofrem ataques constantemente. Estes ataques exploram vulnerabilidades para comprometer a confidencialidade, integridade e disponibilidade da aplicação. Se bem sucedido, um ataque provoca uma falta maliciosa.</a:t>
            </a:r>
            <a:endParaRPr sz="2400"/>
          </a:p>
          <a:p>
            <a:pPr lvl="0">
              <a:defRPr sz="1800"/>
            </a:pPr>
            <a:endParaRPr sz="2400"/>
          </a:p>
          <a:p>
            <a:pPr lvl="0">
              <a:defRPr sz="1800"/>
            </a:pPr>
            <a:r>
              <a:rPr sz="2400"/>
              <a:t>	Importa relembrar que a disponibilidade da aplicação depende também da sua integridade. Se os dados corrompidos forem expostos aos utilizadores, ocorre um erro, e a aplicação falha, ficando indisponível. Uma aplicação indisponível ou com os dados corrompidos pode causar enormes prejuízos. Este trabalho aborda em particular os ataques à integridade da aplicação.</a:t>
            </a: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178" name="Shape 17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400"/>
              <a:t>(20:00)</a:t>
            </a:r>
            <a:endParaRPr sz="2400"/>
          </a:p>
          <a:p>
            <a:pPr lvl="0">
              <a:defRPr sz="1800"/>
            </a:pPr>
            <a:r>
              <a:rPr sz="2400"/>
              <a:t>Muito obrigado pela vossa atenção, estou agora disponível para questões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50" name="Shape 5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400"/>
              <a:t>(1:45)</a:t>
            </a:r>
            <a:endParaRPr sz="2400"/>
          </a:p>
          <a:p>
            <a:pPr lvl="0">
              <a:defRPr sz="1800"/>
            </a:pPr>
            <a:r>
              <a:rPr sz="2400"/>
              <a:t>Para evitar perdas, as aplicações são protegidas por várias linhas de defesa: a prevenção, que tenta evitar que os ataques tenham sucesso e criem faltas no sistema. Depois, os mecanismos de detecção e tolerância que tentam ocultar as faltas que ocorrem e por ultimo os mecanismos de recuperação que tentam recuperar dos erros e falhas que ocorreram.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56" name="Shape 5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400"/>
              <a:t>(2:00)	</a:t>
            </a:r>
            <a:endParaRPr sz="2400"/>
          </a:p>
          <a:p>
            <a:pPr lvl="0">
              <a:defRPr sz="1800"/>
            </a:pPr>
            <a:r>
              <a:rPr sz="2400"/>
              <a:t>No entanto estes mecanismos são penetráveis devido a novas vulnerabilidades no software e a novos métodos de ataque. Além disso, os administradores e utilizadores podem cometer erros acidentalmente ou maliciosamente na configuração ou utilização do sistema. Nestes casos, os dados da aplicação são corrompidos através de pedidos legítimos.</a:t>
            </a:r>
            <a:endParaRPr sz="2400"/>
          </a:p>
          <a:p>
            <a:pPr lvl="0">
              <a:defRPr sz="1800"/>
            </a:pPr>
            <a:r>
              <a:rPr sz="2400"/>
              <a:t>Sendo pedidos legítimos, os mecanismos de prevenção e detecção serão ultrapassados. Os mecanismos de tolerância, invés de mascderar, irão replicar os dados corrompidos afectando todas as réplicas porque não se tratam e mensagens bizantinas.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64" name="Shape 6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400"/>
              <a:t>(2:45)</a:t>
            </a:r>
            <a:endParaRPr sz="2400"/>
          </a:p>
          <a:p>
            <a:pPr lvl="0">
              <a:defRPr sz="1800"/>
            </a:pPr>
            <a:r>
              <a:rPr sz="2400"/>
              <a:t>Por estes e muitos outros motivos, as linhas de defesa podem ser ultrapassadas e os dados do sistema podem ser corrompidos.</a:t>
            </a:r>
            <a:endParaRPr sz="2400"/>
          </a:p>
          <a:p>
            <a:pPr lvl="0">
              <a:defRPr sz="1800"/>
            </a:pPr>
            <a:endParaRPr sz="2400"/>
          </a:p>
          <a:p>
            <a:pPr lvl="0">
              <a:defRPr sz="1800"/>
            </a:pPr>
            <a:r>
              <a:rPr sz="2400"/>
              <a:t>As intrusões podem acontecer.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70" name="Shape 7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400"/>
              <a:t>(3:00)</a:t>
            </a:r>
            <a:endParaRPr sz="2400"/>
          </a:p>
          <a:p>
            <a:pPr lvl="0">
              <a:defRPr sz="1800"/>
            </a:pPr>
            <a:r>
              <a:rPr sz="2400"/>
              <a:t>Assim sendo, como podemos recuperar das intrusões?</a:t>
            </a:r>
            <a:endParaRPr sz="2400"/>
          </a:p>
          <a:p>
            <a:pPr lvl="0">
              <a:defRPr sz="1800"/>
            </a:pPr>
            <a:endParaRPr sz="240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74" name="Shape 7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400"/>
              <a:t>(3:10)</a:t>
            </a:r>
            <a:endParaRPr sz="2400"/>
          </a:p>
          <a:p>
            <a:pPr lvl="0">
              <a:defRPr sz="1800"/>
            </a:pPr>
            <a:r>
              <a:rPr sz="2400"/>
              <a:t>Ou seja, como é que, como ultima linha de defesa, podemos aceitar intrusões e remover os seus efeitos? O ideal seria conseguir determinar quais foram os efeitos da intrusão, remove-los e recuperar a integridade da aplicação e consequentemente torna-la disponível novamente.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78" name="Shape 7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400"/>
              <a:t>(3:30)</a:t>
            </a:r>
            <a:endParaRPr sz="2400"/>
          </a:p>
          <a:p>
            <a:pPr lvl="0">
              <a:defRPr sz="1800"/>
            </a:pPr>
            <a:r>
              <a:rPr sz="2400"/>
              <a:t>Como extra, se conseguíssemos fazer isto sem que a aplicação se torne indisponível para os utilizadores, então teríamos um sistema tolerante a intrusões. Além disso, poderíamos ainda recuperar de erros dos utilizadores e administradores. </a:t>
            </a:r>
            <a:endParaRPr sz="2400"/>
          </a:p>
          <a:p>
            <a:pPr lvl="0">
              <a:defRPr sz="1800"/>
            </a:pPr>
            <a:r>
              <a:rPr sz="2400"/>
              <a:t>São exactamente estes os objectivos dos serviços recuperação a intrusões. Vejamos como é o processo de recuperação nos sistemas actuais.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Title Text</a:t>
            </a:r>
          </a:p>
        </p:txBody>
      </p:sp>
      <p:sp>
        <p:nvSpPr>
          <p:cNvPr id="6" name="Shape 6"/>
          <p:cNvSpPr/>
          <p:nvPr>
            <p:ph type="body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One</a:t>
            </a:r>
            <a:endParaRPr sz="3200">
              <a:solidFill>
                <a:srgbClr val="FFFFFF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Two</a:t>
            </a:r>
            <a:endParaRPr sz="3200">
              <a:solidFill>
                <a:srgbClr val="FFFFFF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Three</a:t>
            </a:r>
            <a:endParaRPr sz="3200">
              <a:solidFill>
                <a:srgbClr val="FFFFFF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Four</a:t>
            </a:r>
            <a:endParaRPr sz="3200">
              <a:solidFill>
                <a:srgbClr val="FFFFFF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Title Text</a:t>
            </a:r>
          </a:p>
        </p:txBody>
      </p:sp>
      <p:sp>
        <p:nvSpPr>
          <p:cNvPr id="9" name="Shape 9"/>
          <p:cNvSpPr/>
          <p:nvPr>
            <p:ph type="body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One</a:t>
            </a:r>
            <a:endParaRPr sz="3200">
              <a:solidFill>
                <a:srgbClr val="FFFFFF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Two</a:t>
            </a:r>
            <a:endParaRPr sz="3200">
              <a:solidFill>
                <a:srgbClr val="FFFFFF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Three</a:t>
            </a:r>
            <a:endParaRPr sz="3200">
              <a:solidFill>
                <a:srgbClr val="FFFFFF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Four</a:t>
            </a:r>
            <a:endParaRPr sz="3200">
              <a:solidFill>
                <a:srgbClr val="FFFFFF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Title Text</a:t>
            </a:r>
          </a:p>
        </p:txBody>
      </p:sp>
    </p:spTree>
  </p:cSld>
  <p:clrMapOvr>
    <a:masterClrMapping/>
  </p:clrMapOvr>
  <p:transition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000">
                <a:solidFill>
                  <a:srgbClr val="FFFFFF"/>
                </a:solidFill>
              </a:rPr>
              <a:t>Title Text</a:t>
            </a:r>
          </a:p>
        </p:txBody>
      </p:sp>
      <p:sp>
        <p:nvSpPr>
          <p:cNvPr id="14" name="Shape 14"/>
          <p:cNvSpPr/>
          <p:nvPr>
            <p:ph type="body" idx="1"/>
          </p:nvPr>
        </p:nvSpPr>
        <p:spPr>
          <a:xfrm>
            <a:off x="952500" y="4762500"/>
            <a:ext cx="5334000" cy="4114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One</a:t>
            </a:r>
            <a:endParaRPr sz="3200">
              <a:solidFill>
                <a:srgbClr val="FFFFFF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Two</a:t>
            </a:r>
            <a:endParaRPr sz="3200">
              <a:solidFill>
                <a:srgbClr val="FFFFFF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Three</a:t>
            </a:r>
            <a:endParaRPr sz="3200">
              <a:solidFill>
                <a:srgbClr val="FFFFFF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Four</a:t>
            </a:r>
            <a:endParaRPr sz="3200">
              <a:solidFill>
                <a:srgbClr val="FFFFFF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Title Text</a:t>
            </a:r>
          </a:p>
        </p:txBody>
      </p:sp>
    </p:spTree>
  </p:cSld>
  <p:clrMapOvr>
    <a:masterClrMapping/>
  </p:clrMapOvr>
  <p:transition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Title Text</a:t>
            </a:r>
          </a:p>
        </p:txBody>
      </p:sp>
      <p:sp>
        <p:nvSpPr>
          <p:cNvPr id="19" name="Shape 1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Body Level One</a:t>
            </a:r>
            <a:endParaRPr sz="3800">
              <a:solidFill>
                <a:srgbClr val="FFFFFF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Body Level Two</a:t>
            </a:r>
            <a:endParaRPr sz="3800">
              <a:solidFill>
                <a:srgbClr val="FFFFFF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Body Level Three</a:t>
            </a:r>
            <a:endParaRPr sz="3800">
              <a:solidFill>
                <a:srgbClr val="FFFFFF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Body Level Four</a:t>
            </a:r>
            <a:endParaRPr sz="3800">
              <a:solidFill>
                <a:srgbClr val="FFFFFF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Title Text</a:t>
            </a:r>
          </a:p>
        </p:txBody>
      </p:sp>
      <p:sp>
        <p:nvSpPr>
          <p:cNvPr id="22" name="Shape 22"/>
          <p:cNvSpPr/>
          <p:nvPr>
            <p:ph type="body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231900" indent="-342900">
              <a:spcBef>
                <a:spcPts val="3200"/>
              </a:spcBef>
              <a:defRPr sz="2800"/>
            </a:lvl3pPr>
            <a:lvl4pPr marL="1676400" indent="-342900">
              <a:spcBef>
                <a:spcPts val="3200"/>
              </a:spcBef>
              <a:defRPr sz="2800"/>
            </a:lvl4pPr>
            <a:lvl5pPr marL="2120900" indent="-342900">
              <a:spcBef>
                <a:spcPts val="3200"/>
              </a:spcBef>
              <a:defRPr sz="28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</a:rPr>
              <a:t>Body Level One</a:t>
            </a:r>
            <a:endParaRPr sz="2800">
              <a:solidFill>
                <a:srgbClr val="FFFFFF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</a:rPr>
              <a:t>Body Level Two</a:t>
            </a:r>
            <a:endParaRPr sz="2800">
              <a:solidFill>
                <a:srgbClr val="FFFFFF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</a:rPr>
              <a:t>Body Level Three</a:t>
            </a:r>
            <a:endParaRPr sz="2800">
              <a:solidFill>
                <a:srgbClr val="FFFFFF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</a:rPr>
              <a:t>Body Level Four</a:t>
            </a:r>
            <a:endParaRPr sz="2800">
              <a:solidFill>
                <a:srgbClr val="FFFFFF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Body Level One</a:t>
            </a:r>
            <a:endParaRPr sz="3800">
              <a:solidFill>
                <a:srgbClr val="FFFFFF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Body Level Two</a:t>
            </a:r>
            <a:endParaRPr sz="3800">
              <a:solidFill>
                <a:srgbClr val="FFFFFF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Body Level Three</a:t>
            </a:r>
            <a:endParaRPr sz="3800">
              <a:solidFill>
                <a:srgbClr val="FFFFFF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Body Level Four</a:t>
            </a:r>
            <a:endParaRPr sz="3800">
              <a:solidFill>
                <a:srgbClr val="FFFFFF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Title Text</a:t>
            </a:r>
          </a:p>
        </p:txBody>
      </p:sp>
      <p:sp>
        <p:nvSpPr>
          <p:cNvPr id="3" name="Shape 3"/>
          <p:cNvSpPr/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Body Level One</a:t>
            </a:r>
            <a:endParaRPr sz="3800">
              <a:solidFill>
                <a:srgbClr val="FFFFFF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Body Level Two</a:t>
            </a:r>
            <a:endParaRPr sz="3800">
              <a:solidFill>
                <a:srgbClr val="FFFFFF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Body Level Three</a:t>
            </a:r>
            <a:endParaRPr sz="3800">
              <a:solidFill>
                <a:srgbClr val="FFFFFF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Body Level Four</a:t>
            </a:r>
            <a:endParaRPr sz="3800">
              <a:solidFill>
                <a:srgbClr val="FFFFFF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Body Level Five</a:t>
            </a: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spd="med" advClick="1"/>
  <p:txStyles>
    <p:titleStyle>
      <a:lvl1pPr algn="ctr" defTabSz="584200">
        <a:defRPr sz="80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1pPr>
      <a:lvl2pPr indent="228600" algn="ctr" defTabSz="584200">
        <a:defRPr sz="80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2pPr>
      <a:lvl3pPr indent="457200" algn="ctr" defTabSz="584200">
        <a:defRPr sz="80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3pPr>
      <a:lvl4pPr indent="685800" algn="ctr" defTabSz="584200">
        <a:defRPr sz="80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4pPr>
      <a:lvl5pPr indent="914400" algn="ctr" defTabSz="584200">
        <a:defRPr sz="80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5pPr>
      <a:lvl6pPr indent="1143000" algn="ctr" defTabSz="584200">
        <a:defRPr sz="80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6pPr>
      <a:lvl7pPr indent="1371600" algn="ctr" defTabSz="584200">
        <a:defRPr sz="80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7pPr>
      <a:lvl8pPr indent="1600200" algn="ctr" defTabSz="584200">
        <a:defRPr sz="80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8pPr>
      <a:lvl9pPr indent="1828800" algn="ctr" defTabSz="584200">
        <a:defRPr sz="80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9pPr>
    </p:titleStyle>
    <p:bodyStyle>
      <a:lvl1pPr marL="444500" indent="-444500" defTabSz="584200">
        <a:spcBef>
          <a:spcPts val="4200"/>
        </a:spcBef>
        <a:buSzPct val="75000"/>
        <a:buChar char="•"/>
        <a:defRPr sz="38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1pPr>
      <a:lvl2pPr marL="889000" indent="-444500" defTabSz="584200">
        <a:spcBef>
          <a:spcPts val="4200"/>
        </a:spcBef>
        <a:buSzPct val="75000"/>
        <a:buChar char="•"/>
        <a:defRPr sz="38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2pPr>
      <a:lvl3pPr marL="1333500" indent="-444500" defTabSz="584200">
        <a:spcBef>
          <a:spcPts val="4200"/>
        </a:spcBef>
        <a:buSzPct val="75000"/>
        <a:buChar char="•"/>
        <a:defRPr sz="38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3pPr>
      <a:lvl4pPr marL="1778000" indent="-444500" defTabSz="584200">
        <a:spcBef>
          <a:spcPts val="4200"/>
        </a:spcBef>
        <a:buSzPct val="75000"/>
        <a:buChar char="•"/>
        <a:defRPr sz="38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4pPr>
      <a:lvl5pPr marL="2222500" indent="-444500" defTabSz="584200">
        <a:spcBef>
          <a:spcPts val="4200"/>
        </a:spcBef>
        <a:buSzPct val="75000"/>
        <a:buChar char="•"/>
        <a:defRPr sz="38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5pPr>
      <a:lvl6pPr marL="2667000" indent="-444500" defTabSz="584200">
        <a:spcBef>
          <a:spcPts val="4200"/>
        </a:spcBef>
        <a:buSzPct val="75000"/>
        <a:buChar char="•"/>
        <a:defRPr sz="38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6pPr>
      <a:lvl7pPr marL="3111500" indent="-444500" defTabSz="584200">
        <a:spcBef>
          <a:spcPts val="4200"/>
        </a:spcBef>
        <a:buSzPct val="75000"/>
        <a:buChar char="•"/>
        <a:defRPr sz="38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7pPr>
      <a:lvl8pPr marL="3556000" indent="-444500" defTabSz="584200">
        <a:spcBef>
          <a:spcPts val="4200"/>
        </a:spcBef>
        <a:buSzPct val="75000"/>
        <a:buChar char="•"/>
        <a:defRPr sz="38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8pPr>
      <a:lvl9pPr marL="4000500" indent="-444500" defTabSz="584200">
        <a:spcBef>
          <a:spcPts val="4200"/>
        </a:spcBef>
        <a:buSzPct val="75000"/>
        <a:buChar char="•"/>
        <a:defRPr sz="38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9pPr>
    </p:bodyStyle>
    <p:otherStyle>
      <a:lvl1pPr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1pPr>
      <a:lvl2pPr indent="2286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2pPr>
      <a:lvl3pPr indent="4572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3pPr>
      <a:lvl4pPr indent="6858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4pPr>
      <a:lvl5pPr indent="9144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5pPr>
      <a:lvl6pPr indent="11430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6pPr>
      <a:lvl7pPr indent="13716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7pPr>
      <a:lvl8pPr indent="16002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8pPr>
      <a:lvl9pPr indent="18288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eg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jpe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jpeg"/><Relationship Id="rId4" Type="http://schemas.openxmlformats.org/officeDocument/2006/relationships/image" Target="../media/image14.jpe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jpe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jpeg"/><Relationship Id="rId4" Type="http://schemas.openxmlformats.org/officeDocument/2006/relationships/image" Target="../media/image17.jpeg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jpeg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9.jpeg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0.jpeg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1.jpeg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2.jpeg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3.jpe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eg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4.jpeg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5.jpeg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6.jpeg"/><Relationship Id="rId4" Type="http://schemas.openxmlformats.org/officeDocument/2006/relationships/image" Target="../media/image27.jpeg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8.jpeg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9.jpeg"/></Relationships>
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0.jpeg"/><Relationship Id="rId4" Type="http://schemas.openxmlformats.org/officeDocument/2006/relationships/image" Target="../media/image31.jpeg"/></Relationships>
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2.jpeg"/><Relationship Id="rId4" Type="http://schemas.openxmlformats.org/officeDocument/2006/relationships/image" Target="../media/image33.jpeg"/></Relationships>
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4.jpeg"/><Relationship Id="rId4" Type="http://schemas.openxmlformats.org/officeDocument/2006/relationships/image" Target="../media/image35.jpeg"/></Relationships>
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6.jpeg"/></Relationships>
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7.jpe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jpeg"/></Relationships>

</file>

<file path=ppt/slides/_rels/slide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.jpeg"/></Relationships>

</file>

<file path=ppt/slides/_rels/slide3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.jpeg"/></Relationships>

</file>

<file path=ppt/slides/_rels/slide3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0.jpe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jpeg"/><Relationship Id="rId4" Type="http://schemas.openxmlformats.org/officeDocument/2006/relationships/image" Target="../media/image5.jpe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jpeg"/><Relationship Id="rId4" Type="http://schemas.openxmlformats.org/officeDocument/2006/relationships/image" Target="../media/image5.jpe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jpeg"/><Relationship Id="rId4" Type="http://schemas.openxmlformats.org/officeDocument/2006/relationships/image" Target="../media/image8.jpe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jpe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jpe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jpe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lisbon-1.jp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lisbon-10.jp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fast" advClick="1">
    <p:dissolv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" name="Group 86"/>
          <p:cNvGrpSpPr/>
          <p:nvPr/>
        </p:nvGrpSpPr>
        <p:grpSpPr>
          <a:xfrm>
            <a:off x="0" y="0"/>
            <a:ext cx="13004800" cy="9753600"/>
            <a:chOff x="0" y="0"/>
            <a:chExt cx="13004800" cy="9753600"/>
          </a:xfrm>
        </p:grpSpPr>
        <p:pic>
          <p:nvPicPr>
            <p:cNvPr id="84" name="lisbon-11.jpg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3004800" cy="97536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5" name="graph.jpg"/>
            <p:cNvPicPr/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2498128" y="3730483"/>
              <a:ext cx="9975306" cy="287683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spd="fast" advClick="1">
    <p:dissolv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lisbon-12.jp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fast" advClick="1">
    <p:dissolv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Group 96"/>
          <p:cNvGrpSpPr/>
          <p:nvPr/>
        </p:nvGrpSpPr>
        <p:grpSpPr>
          <a:xfrm>
            <a:off x="0" y="0"/>
            <a:ext cx="13004800" cy="9753600"/>
            <a:chOff x="0" y="0"/>
            <a:chExt cx="13004800" cy="9753600"/>
          </a:xfrm>
        </p:grpSpPr>
        <p:pic>
          <p:nvPicPr>
            <p:cNvPr id="94" name="lisbon-13.jpg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3004800" cy="97536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95" name="propagation.jpg"/>
            <p:cNvPicPr/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2566979" y="1493503"/>
              <a:ext cx="9290289" cy="26792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spd="fast" advClick="1">
    <p:dissolv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lisbon-14.jp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fast" advClick="1">
    <p:dissolv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lisbon-15.jp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fast" advClick="1">
    <p:dissolv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lisbon-16.jp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fast" advClick="1">
    <p:dissolv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lisbon-17.jp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fast" advClick="1">
    <p:dissolv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lisbon-18.jp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fast" advClick="1">
    <p:dissolv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lisbon-19.jp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fast" advClick="1">
    <p:dissolv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lisbon-2.jp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fast" advClick="1">
    <p:dissolv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lisbon-20.jp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fast" advClick="1">
    <p:dissolv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lisbon-21.jp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fast" advClick="1">
    <p:dissolv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" name="Group 134"/>
          <p:cNvGrpSpPr/>
          <p:nvPr/>
        </p:nvGrpSpPr>
        <p:grpSpPr>
          <a:xfrm>
            <a:off x="0" y="0"/>
            <a:ext cx="13004800" cy="9753600"/>
            <a:chOff x="0" y="0"/>
            <a:chExt cx="13004800" cy="9753600"/>
          </a:xfrm>
        </p:grpSpPr>
        <p:pic>
          <p:nvPicPr>
            <p:cNvPr id="132" name="lisbon-22.jpg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3004800" cy="97536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33" name="branch.jpg"/>
            <p:cNvPicPr/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9302281" y="1371853"/>
              <a:ext cx="3657807" cy="530858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spd="fast" advClick="1">
    <p:dissolv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lisbon-23.jp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fast" advClick="1">
    <p:dissolv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lisbon-24.jp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fast" advClick="1">
    <p:dissolv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" name="Group 148"/>
          <p:cNvGrpSpPr/>
          <p:nvPr/>
        </p:nvGrpSpPr>
        <p:grpSpPr>
          <a:xfrm>
            <a:off x="-8342" y="0"/>
            <a:ext cx="13021493" cy="9753600"/>
            <a:chOff x="0" y="0"/>
            <a:chExt cx="13021492" cy="9753600"/>
          </a:xfrm>
        </p:grpSpPr>
        <p:pic>
          <p:nvPicPr>
            <p:cNvPr id="146" name="lisbon-25.jpg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8341" y="0"/>
              <a:ext cx="13004801" cy="97536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47" name="g1.jpg"/>
            <p:cNvPicPr/>
            <p:nvPr/>
          </p:nvPicPr>
          <p:blipFill>
            <a:blip r:embed="rId4">
              <a:extLst/>
            </a:blip>
            <a:srcRect l="0" t="0" r="0" b="0"/>
            <a:stretch>
              <a:fillRect/>
            </a:stretch>
          </p:blipFill>
          <p:spPr>
            <a:xfrm>
              <a:off x="0" y="4097756"/>
              <a:ext cx="13021493" cy="242974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spd="fast" advClick="1">
    <p:dissolv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" name="Group 154"/>
          <p:cNvGrpSpPr/>
          <p:nvPr/>
        </p:nvGrpSpPr>
        <p:grpSpPr>
          <a:xfrm>
            <a:off x="-22771" y="0"/>
            <a:ext cx="13050342" cy="9753600"/>
            <a:chOff x="0" y="0"/>
            <a:chExt cx="13050341" cy="9753600"/>
          </a:xfrm>
        </p:grpSpPr>
        <p:pic>
          <p:nvPicPr>
            <p:cNvPr id="152" name="lisbon-26.jpg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22770" y="0"/>
              <a:ext cx="13004801" cy="97536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3" name="g2.jpg"/>
            <p:cNvPicPr/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3720041"/>
              <a:ext cx="13050342" cy="330411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spd="fast" advClick="1">
    <p:dissolv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" name="Group 160"/>
          <p:cNvGrpSpPr/>
          <p:nvPr/>
        </p:nvGrpSpPr>
        <p:grpSpPr>
          <a:xfrm>
            <a:off x="0" y="0"/>
            <a:ext cx="13004800" cy="9753600"/>
            <a:chOff x="0" y="0"/>
            <a:chExt cx="13004800" cy="9753600"/>
          </a:xfrm>
        </p:grpSpPr>
        <p:pic>
          <p:nvPicPr>
            <p:cNvPr id="158" name="lisbon-27.jpg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3004800" cy="97536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9" name="g3.jpg"/>
            <p:cNvPicPr/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35982" y="3942913"/>
              <a:ext cx="12809036" cy="264313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spd="fast" advClick="1">
    <p:dissolv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lisbon-28.jp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fast" advClick="1">
    <p:dissolv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lisbon-29.jp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fast" advClick="1">
    <p:dissolv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41" name="Shape 41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pic>
        <p:nvPicPr>
          <p:cNvPr id="42" name="lisbon-3.jp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fast" advClick="1">
    <p:dissolv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lisbon-30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fast" advClick="1">
    <p:dissolv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lisbon-31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lisbon-32.jp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fast" advClick="1">
    <p:dissolv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8"/>
          <p:cNvGrpSpPr/>
          <p:nvPr/>
        </p:nvGrpSpPr>
        <p:grpSpPr>
          <a:xfrm>
            <a:off x="0" y="0"/>
            <a:ext cx="13004800" cy="9753600"/>
            <a:chOff x="0" y="0"/>
            <a:chExt cx="13004800" cy="9753600"/>
          </a:xfrm>
        </p:grpSpPr>
        <p:pic>
          <p:nvPicPr>
            <p:cNvPr id="46" name="lisbon-4.jpg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3004800" cy="97536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7" name="ie0.jpg"/>
            <p:cNvPicPr/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2398291" y="2118844"/>
              <a:ext cx="10320647" cy="47004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spd="fast" advClick="1">
    <p:dissolv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roup 54"/>
          <p:cNvGrpSpPr/>
          <p:nvPr/>
        </p:nvGrpSpPr>
        <p:grpSpPr>
          <a:xfrm>
            <a:off x="0" y="0"/>
            <a:ext cx="13004800" cy="9753600"/>
            <a:chOff x="0" y="0"/>
            <a:chExt cx="13004800" cy="9753600"/>
          </a:xfrm>
        </p:grpSpPr>
        <p:pic>
          <p:nvPicPr>
            <p:cNvPr id="52" name="lisbon-5.jpg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3004800" cy="97536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3" name="ie0.jpg"/>
            <p:cNvPicPr/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2787582" y="4377981"/>
              <a:ext cx="9897995" cy="450791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spd="fast" advClick="1">
    <p:dissolv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59" name="Shape 5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grpSp>
        <p:nvGrpSpPr>
          <p:cNvPr id="62" name="Group 62"/>
          <p:cNvGrpSpPr/>
          <p:nvPr/>
        </p:nvGrpSpPr>
        <p:grpSpPr>
          <a:xfrm>
            <a:off x="0" y="0"/>
            <a:ext cx="13004800" cy="9753600"/>
            <a:chOff x="0" y="0"/>
            <a:chExt cx="13004800" cy="9753600"/>
          </a:xfrm>
        </p:grpSpPr>
        <p:pic>
          <p:nvPicPr>
            <p:cNvPr id="60" name="ie4.jpg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2454696" y="3526439"/>
              <a:ext cx="10099934" cy="464789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1" name="lisbon-6.jpg"/>
            <p:cNvPicPr/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13004800" cy="97536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spd="fast" advClick="1">
    <p:dissolv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67" name="Shape 6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pic>
        <p:nvPicPr>
          <p:cNvPr id="68" name="lisbon-7.jp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0"/>
            <a:ext cx="13004801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fast" advClick="1">
    <p:dissolv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lisbon-8.jp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fast" advClick="1">
    <p:dissolv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lisbon-9.jp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fast" advClick="1"/>
</p:sld>
</file>

<file path=ppt/theme/_rels/theme1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theme1.xml><?xml version="1.0" encoding="utf-8"?>
<a:theme xmlns:a="http://schemas.openxmlformats.org/drawingml/2006/main" xmlns:r="http://schemas.openxmlformats.org/officeDocument/2006/relationships" name="Black">
  <a:themeElements>
    <a:clrScheme name="Black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00A6AC"/>
      </a:accent2>
      <a:accent3>
        <a:srgbClr val="308B16"/>
      </a:accent3>
      <a:accent4>
        <a:srgbClr val="BC8027"/>
      </a:accent4>
      <a:accent5>
        <a:srgbClr val="971817"/>
      </a:accent5>
      <a:accent6>
        <a:srgbClr val="5747C1"/>
      </a:accent6>
      <a:hlink>
        <a:srgbClr val="0000FF"/>
      </a:hlink>
      <a:folHlink>
        <a:srgbClr val="FF00FF"/>
      </a:folHlink>
    </a:clrScheme>
    <a:fontScheme name="Black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Black">
  <a:themeElements>
    <a:clrScheme name="Black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00A6AC"/>
      </a:accent2>
      <a:accent3>
        <a:srgbClr val="308B16"/>
      </a:accent3>
      <a:accent4>
        <a:srgbClr val="BC8027"/>
      </a:accent4>
      <a:accent5>
        <a:srgbClr val="971817"/>
      </a:accent5>
      <a:accent6>
        <a:srgbClr val="5747C1"/>
      </a:accent6>
      <a:hlink>
        <a:srgbClr val="0000FF"/>
      </a:hlink>
      <a:folHlink>
        <a:srgbClr val="FF00FF"/>
      </a:folHlink>
    </a:clrScheme>
    <a:fontScheme name="Black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